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handoutMasterIdLst>
    <p:handoutMasterId r:id="rId3"/>
  </p:handoutMasterIdLst>
  <p:sldIdLst>
    <p:sldId id="258" r:id="rId2"/>
  </p:sldIdLst>
  <p:sldSz cx="7559675" cy="10691813"/>
  <p:notesSz cx="6669088" cy="9926638"/>
  <p:embeddedFontLst>
    <p:embeddedFont>
      <p:font typeface="Bookmania" panose="020B0604020202020204" charset="0"/>
      <p:regular r:id="rId4"/>
      <p:bold r:id="rId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94"/>
  </p:normalViewPr>
  <p:slideViewPr>
    <p:cSldViewPr snapToGrid="0" showGuides="1">
      <p:cViewPr varScale="1">
        <p:scale>
          <a:sx n="68" d="100"/>
          <a:sy n="68" d="100"/>
        </p:scale>
        <p:origin x="3216" y="66"/>
      </p:cViewPr>
      <p:guideLst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59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handoutMaster" Target="handoutMasters/handout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EFB556A7-251D-DEAB-2121-B59551AD8E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5CA81C7-C4A4-D614-8A4F-7C8EAF717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171CE-5854-7346-8EA2-6043788BA1BE}" type="datetimeFigureOut">
              <a:rPr lang="fi-FI" smtClean="0"/>
              <a:t>25.11.2025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54DDBC0-B691-7441-0371-DA91A0C183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AEA45EF-CBCF-2C1B-B394-E2D65412E5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F7D28-6849-C54C-9F92-24646ED0B6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95244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01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2B66AFA6-3ABB-B9DA-F56A-8095A2FC37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23" y="0"/>
            <a:ext cx="7559998" cy="10698351"/>
          </a:xfrm>
          <a:prstGeom prst="rect">
            <a:avLst/>
          </a:prstGeom>
        </p:spPr>
      </p:pic>
      <p:sp>
        <p:nvSpPr>
          <p:cNvPr id="10" name="Kuvan paikkamerkki 6">
            <a:extLst>
              <a:ext uri="{FF2B5EF4-FFF2-40B4-BE49-F238E27FC236}">
                <a16:creationId xmlns:a16="http://schemas.microsoft.com/office/drawing/2014/main" id="{369129C8-5A79-4C27-9CB6-204FEFF8A1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71753" y="1187116"/>
            <a:ext cx="5277852" cy="5277852"/>
          </a:xfrm>
          <a:prstGeom prst="ellipse">
            <a:avLst/>
          </a:prstGeom>
          <a:solidFill>
            <a:schemeClr val="bg1"/>
          </a:solidFill>
          <a:effectLst>
            <a:outerShdw blurRad="196135" dist="50800" dir="1827458" sx="99017" sy="99017" algn="ctr" rotWithShape="0">
              <a:schemeClr val="tx1">
                <a:lumMod val="75000"/>
                <a:lumOff val="25000"/>
                <a:alpha val="17000"/>
              </a:schemeClr>
            </a:outerShdw>
            <a:softEdge rad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A997F53-A733-EBB8-BF81-FA1391D920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8486" y="7699458"/>
            <a:ext cx="5678988" cy="546100"/>
          </a:xfrm>
        </p:spPr>
        <p:txBody>
          <a:bodyPr>
            <a:noAutofit/>
          </a:bodyPr>
          <a:lstStyle>
            <a:lvl1pPr marL="0" indent="0" algn="ctr">
              <a:buNone/>
              <a:defRPr sz="3400" b="1" i="0">
                <a:latin typeface="Bookmania" pitchFamily="2" charset="77"/>
              </a:defRPr>
            </a:lvl1pPr>
          </a:lstStyle>
          <a:p>
            <a:pPr lvl="0"/>
            <a:r>
              <a:rPr lang="fi-FI" dirty="0"/>
              <a:t>Kirjailijan nimi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C1657A1-878D-FEA5-71E4-92875446A8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8486" y="8714658"/>
            <a:ext cx="2374900" cy="373319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fi-FI" dirty="0"/>
              <a:t>Paikka</a:t>
            </a:r>
          </a:p>
        </p:txBody>
      </p:sp>
      <p:sp>
        <p:nvSpPr>
          <p:cNvPr id="6" name="Tekstin paikkamerkki 4">
            <a:extLst>
              <a:ext uri="{FF2B5EF4-FFF2-40B4-BE49-F238E27FC236}">
                <a16:creationId xmlns:a16="http://schemas.microsoft.com/office/drawing/2014/main" id="{F528CA17-CD82-E8D0-684F-9BFD617938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6148" y="8714657"/>
            <a:ext cx="2374900" cy="373319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fi-FI" dirty="0"/>
              <a:t>Aika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A55C5997-D9BA-95B4-C98E-F25FB90807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/>
          <a:stretch/>
        </p:blipFill>
        <p:spPr>
          <a:xfrm>
            <a:off x="-323" y="-38988"/>
            <a:ext cx="7559998" cy="1069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4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45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669732-C77A-8741-8429-DD4B8BEBC727}" type="datetimeFigureOut">
              <a:rPr lang="fi-FI" smtClean="0"/>
              <a:t>25.11.2025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B1F952-85AE-1845-B128-E731711A6C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86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7" userDrawn="1">
          <p15:clr>
            <a:srgbClr val="F26B43"/>
          </p15:clr>
        </p15:guide>
        <p15:guide id="2" pos="23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33E68A4-DD2E-BD99-F243-6C390C02F8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8486" y="7699458"/>
            <a:ext cx="6150447" cy="546100"/>
          </a:xfrm>
        </p:spPr>
        <p:txBody>
          <a:bodyPr>
            <a:normAutofit lnSpcReduction="10000"/>
          </a:bodyPr>
          <a:lstStyle/>
          <a:p>
            <a:r>
              <a:rPr lang="fi-FI" dirty="0"/>
              <a:t>Minna Lindgren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EEAA4EF-81EA-37B9-9459-97EF820A1F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775" y="8697725"/>
            <a:ext cx="3203062" cy="373319"/>
          </a:xfrm>
        </p:spPr>
        <p:txBody>
          <a:bodyPr>
            <a:noAutofit/>
          </a:bodyPr>
          <a:lstStyle/>
          <a:p>
            <a:r>
              <a:rPr lang="fi-FI" sz="2800" b="1" dirty="0"/>
              <a:t>Kinnulan kirjasto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886A91A-1BEC-09F7-576D-346C5BEC3A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71668" y="8697725"/>
            <a:ext cx="3311232" cy="373319"/>
          </a:xfrm>
        </p:spPr>
        <p:txBody>
          <a:bodyPr>
            <a:noAutofit/>
          </a:bodyPr>
          <a:lstStyle/>
          <a:p>
            <a:r>
              <a:rPr lang="fi-FI" sz="2800" b="1" dirty="0"/>
              <a:t>ti 2.12.2025 klo 17</a:t>
            </a:r>
          </a:p>
        </p:txBody>
      </p:sp>
      <p:pic>
        <p:nvPicPr>
          <p:cNvPr id="6" name="Kuvan paikkamerkki 5" descr="Minna Lindgren - 375 Humanistinnen und Humanisten">
            <a:extLst>
              <a:ext uri="{FF2B5EF4-FFF2-40B4-BE49-F238E27FC236}">
                <a16:creationId xmlns:a16="http://schemas.microsoft.com/office/drawing/2014/main" id="{71DB4508-E54D-EF3A-8B9E-93A77FC56C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1673323"/>
            <a:ext cx="4829077" cy="48290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692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-te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2543</TotalTime>
  <Words>8</Words>
  <Application>Microsoft Office PowerPoint</Application>
  <PresentationFormat>Mukautettu</PresentationFormat>
  <Paragraphs>3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Aptos</vt:lpstr>
      <vt:lpstr>Bookmania</vt:lpstr>
      <vt:lpstr>Office-teema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Mina Nytorp</dc:creator>
  <cp:lastModifiedBy>Urpilainen Tarja</cp:lastModifiedBy>
  <cp:revision>18</cp:revision>
  <cp:lastPrinted>2025-11-19T08:25:07Z</cp:lastPrinted>
  <dcterms:created xsi:type="dcterms:W3CDTF">2025-02-12T08:45:36Z</dcterms:created>
  <dcterms:modified xsi:type="dcterms:W3CDTF">2025-11-25T13:30:05Z</dcterms:modified>
</cp:coreProperties>
</file>